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CF63-17BC-416D-BFB9-92633B1FBA40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8F8-08BD-4B47-8247-C288DA3EEF9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Avril 2010 - Construction du puits pour la famille </a:t>
            </a:r>
            <a:r>
              <a:rPr lang="fr-FR" dirty="0" err="1" smtClean="0"/>
              <a:t>Coulibali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6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Affichage à l'écran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Avril 2010 - Construction du puits pour la famille Coulibali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Berner SARL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Avril 2010 - Construction du puits pour la famille Coulibali</dc:title>
  <dc:creator>15DEMAJ</dc:creator>
  <cp:lastModifiedBy>15DEMAJ</cp:lastModifiedBy>
  <cp:revision>1</cp:revision>
  <dcterms:created xsi:type="dcterms:W3CDTF">2013-10-08T11:08:42Z</dcterms:created>
  <dcterms:modified xsi:type="dcterms:W3CDTF">2013-10-08T11:09:35Z</dcterms:modified>
</cp:coreProperties>
</file>