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25EE-8787-43CE-9FC9-3551EE5014CA}" type="datetimeFigureOut">
              <a:rPr lang="fr-FR" smtClean="0"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1DA1-7007-4BE3-BA85-D671BDD2FAA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Berner SARL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15DEMAJ</dc:creator>
  <cp:lastModifiedBy>15DEMAJ</cp:lastModifiedBy>
  <cp:revision>1</cp:revision>
  <dcterms:created xsi:type="dcterms:W3CDTF">2013-10-08T12:19:25Z</dcterms:created>
  <dcterms:modified xsi:type="dcterms:W3CDTF">2013-10-08T12:19:51Z</dcterms:modified>
</cp:coreProperties>
</file>